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22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380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66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532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057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074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5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685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146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40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41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3D3B-FBC9-4782-A3DA-941BC96290C3}" type="datetimeFigureOut">
              <a:rPr lang="fa-IR" smtClean="0"/>
              <a:t>08/01/1441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F532-4098-4BDB-8D00-46CE88FD10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08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5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0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628" y="0"/>
            <a:ext cx="12435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</dc:creator>
  <cp:lastModifiedBy>Alireza</cp:lastModifiedBy>
  <cp:revision>1</cp:revision>
  <dcterms:created xsi:type="dcterms:W3CDTF">2019-09-07T07:48:37Z</dcterms:created>
  <dcterms:modified xsi:type="dcterms:W3CDTF">2019-09-07T07:49:47Z</dcterms:modified>
</cp:coreProperties>
</file>